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59C4B-9959-4516-9908-A872F26F8203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46693-5B3A-4BBF-806B-F77034CA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1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54B9F-317F-48F6-BC0F-71008DE25C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45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46693-5B3A-4BBF-806B-F77034CAA52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0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B8D6-F608-4D94-B2B3-513CE65EC350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309-5021-4A20-9517-60275719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B8AC-96FA-41B0-B7FA-41AC766DB4A6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AA3-E6F1-41D2-AA50-CF3D78D25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A7FF-C932-4EFA-8F18-258BF884FB22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BD69-941D-451F-848D-6FCCA299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25E0-D68D-4332-9522-2D3BBA907B92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6FD3-011F-42DE-954F-7CCD8BA6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9B54-DA82-4F9B-A93F-62FBB539D519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6C87-7CCA-4671-8117-1B8FB1AE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34-264B-48BA-8AD0-9EDC80CCD020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43F-F669-44ED-BD63-1B0B8CA68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DC50-D487-45E9-BEB1-B790228FF3BA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A0A1-1B96-4771-9E45-22F44751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C67-41E7-4BB2-A1B9-A521F4FFFBA7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6FF1-6356-43B0-921B-F59012CF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505-AEA5-4D87-9882-7FA065C655FB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9821-9545-46E5-998F-BB402516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C17-1A10-4B78-838A-9A3C34018C7E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DB89-B0F8-41EB-AD50-FE27C52A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D80-0992-4C56-8662-1F092E117BF5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C2AC-6CB6-4C27-9305-6A4CE564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B82B5-AB77-4EFB-97C3-8FB659AF4CE0}" type="datetime1">
              <a:rPr lang="ru-RU" smtClean="0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DAD58-DA28-473B-B3DC-CC19EF99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1.sld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143380"/>
            <a:ext cx="4000528" cy="2286016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Семейные ценности в современном обществе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СОПЕРЕЖИВАНИЕ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Способность чувствовать другого человека, ощущать себя на его 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РАВЕНСТВО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Предполагает, что Вы считаетесь с интересами друг друга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ПОДДЕРЖКА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Всей семьёй Вы способны на многое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ТОЛЕРАНТНОСТЬ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принимать человека таким, какой он есть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КОМПРОМИСС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уступать друг другу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Нежная забота друг о друге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Преданность друг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НЕЖНОСТЬ</a:t>
            </a:r>
            <a:endParaRPr lang="ru-RU" sz="5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Чуткое отношение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СЛУШАТЬ</a:t>
            </a:r>
            <a:endParaRPr lang="ru-RU" sz="66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Прислушиваться друг к другу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ПРИЗНАНИЕ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и благодарность</a:t>
            </a:r>
            <a:endParaRPr lang="ru-RU" sz="7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Слайд" r:id="rId4" imgW="4570854" imgH="3427624" progId="PowerPoint.Slide.12">
                  <p:embed/>
                </p:oleObj>
              </mc:Choice>
              <mc:Fallback>
                <p:oleObj name="Слайд" r:id="rId4" imgW="4570854" imgH="3427624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ПРИСПОСОБЛЯЕМОСТЬ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адаптироваться, если того требуют обстоятельства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6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Чувство безопасности и уверенности</a:t>
            </a:r>
            <a:endParaRPr lang="ru-RU" sz="5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Названные нами моменты (лучики солнца) – не константа, </a:t>
            </a:r>
            <a:r>
              <a:rPr lang="ru-RU" sz="44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семья </a:t>
            </a: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развивается, каждому этапу соответствует свой стиль отношений между близкими людьми и то, что в этих отношениях ценится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А.С.Макаренко («Книга для родителей»)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« Ваше собственное поведение- сама решающая вещь. Не думайте, что вы воспитываете ребёнка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Ц</a:t>
            </a:r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33CC33"/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smtClean="0"/>
              <a:t>Е</a:t>
            </a:r>
            <a:r>
              <a:rPr lang="ru-RU" dirty="0" smtClean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коробке с карандашами родился маленький карандашик. Взрослые карандаши - мама, папа, бабушка и дедушка - были цветными. Причем у каждого из них был свой цвет. Маленький карандашик еще не имел своего цвета, ему еще предстояло стать цветным. Каждый день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синяя мама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учила его, как быть синим.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папа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окраситься в красный цвет, потому что его выбирают чаще всего, рисуя прекрасные картины.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дед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спорил со всеми, говоря о важности желтого цвета, а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6абушка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брала внука за руку, и на какое-то мгновение он зеленел.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проходил день за днем, и вот...</a:t>
            </a:r>
          </a:p>
          <a:p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Семья была и в будущем будет основой воспитания подрастающего поколения. Семья развивает в себе опыт прошлого и настоящего, а так же служит мостиком в будущее. Семья характеризуется нравственно-психологическим климатом, для которого характерны забота и стремление прийти на помощь друг другу, честно и до конца при любых обстоятельствах выполнять свою миссию Матери, Отца, Дочери, Сына, Бабушки, Дедушки 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то, что человек особенно ценит в жизни, чему он придает особый, положительный жизненный смысл;</a:t>
            </a:r>
          </a:p>
          <a:p>
            <a:endParaRPr lang="ru-RU" dirty="0" smtClean="0"/>
          </a:p>
          <a:p>
            <a:r>
              <a:rPr lang="ru-RU" dirty="0" smtClean="0"/>
              <a:t>- значимость, польза, полезность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ЦЕННОСТЕЙ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Политические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Духовные</a:t>
            </a:r>
          </a:p>
          <a:p>
            <a:r>
              <a:rPr lang="ru-RU" dirty="0" smtClean="0"/>
              <a:t>Семейные ценности…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(Поскольку ценности влияют на поведение людей во всех сферах их жизнедеятельности, то простейшим и наиболее распространенным основанием для </a:t>
            </a:r>
            <a:r>
              <a:rPr lang="ru-RU" sz="2000" dirty="0" err="1" smtClean="0">
                <a:solidFill>
                  <a:srgbClr val="FF0000"/>
                </a:solidFill>
              </a:rPr>
              <a:t>типологизации</a:t>
            </a:r>
            <a:r>
              <a:rPr lang="ru-RU" sz="2000" dirty="0" smtClean="0">
                <a:solidFill>
                  <a:srgbClr val="FF0000"/>
                </a:solidFill>
              </a:rPr>
              <a:t> является их конкретное предметное содержание. Специалисты насчитывают многие десятки, даже сотни таких ценностей. 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Ценность родительства</a:t>
            </a:r>
          </a:p>
          <a:p>
            <a:r>
              <a:rPr lang="ru-RU" dirty="0" smtClean="0"/>
              <a:t>Ценность родства</a:t>
            </a:r>
          </a:p>
          <a:p>
            <a:r>
              <a:rPr lang="ru-RU" dirty="0" smtClean="0"/>
              <a:t>Ценность супружества</a:t>
            </a:r>
          </a:p>
          <a:p>
            <a:r>
              <a:rPr lang="ru-RU" dirty="0" smtClean="0"/>
              <a:t>Ценность здоровья</a:t>
            </a:r>
          </a:p>
          <a:p>
            <a:r>
              <a:rPr lang="ru-RU" dirty="0" smtClean="0"/>
              <a:t>Обычаи и традиции</a:t>
            </a:r>
          </a:p>
          <a:p>
            <a:r>
              <a:rPr lang="ru-RU" dirty="0" smtClean="0"/>
              <a:t>Взгляды…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 обычные принятые в семье нормы, манеры  поведения, обычаи и взгляды, которые передаются из поколения в поколение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крепкой и дружной семьи характерно: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Уважение друг к другу</a:t>
            </a:r>
          </a:p>
          <a:p>
            <a:r>
              <a:rPr lang="ru-RU" sz="2400" b="1" dirty="0" smtClean="0"/>
              <a:t>Честность</a:t>
            </a:r>
          </a:p>
          <a:p>
            <a:r>
              <a:rPr lang="ru-RU" sz="2400" b="1" dirty="0" smtClean="0"/>
              <a:t>Желание быть вместе</a:t>
            </a:r>
          </a:p>
          <a:p>
            <a:r>
              <a:rPr lang="ru-RU" sz="2400" b="1" dirty="0" smtClean="0"/>
              <a:t>Сходство интересов и жизненных ценностей</a:t>
            </a:r>
          </a:p>
          <a:p>
            <a:r>
              <a:rPr lang="ru-RU" sz="2400" b="1" dirty="0" smtClean="0"/>
              <a:t>Наличие общих целей и планов</a:t>
            </a:r>
          </a:p>
          <a:p>
            <a:r>
              <a:rPr lang="ru-RU" sz="2400" b="1" dirty="0" smtClean="0"/>
              <a:t>Поддержка друг друга</a:t>
            </a:r>
          </a:p>
          <a:p>
            <a:r>
              <a:rPr lang="ru-RU" sz="2400" b="1" dirty="0" smtClean="0"/>
              <a:t>Доверие</a:t>
            </a:r>
          </a:p>
          <a:p>
            <a:r>
              <a:rPr lang="ru-RU" sz="2400" b="1" dirty="0" smtClean="0"/>
              <a:t>Наличие семейных ритуалов и правил</a:t>
            </a:r>
          </a:p>
          <a:p>
            <a:r>
              <a:rPr lang="ru-RU" sz="2400" b="1" dirty="0" smtClean="0"/>
              <a:t>Общение и забота друг о друге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571612"/>
            <a:ext cx="697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радуги постройте дом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357430"/>
            <a:ext cx="6344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Основу заложите в нём: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214686"/>
            <a:ext cx="6554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Любовь, радушье и добро,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143380"/>
            <a:ext cx="7055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нём будет радостно, светло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Главные ценности жизни под угрозой исчезновения. Семья – это собирательный элемент многих факторов…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115</TotalTime>
  <Words>544</Words>
  <Application>Microsoft Office PowerPoint</Application>
  <PresentationFormat>Экран (4:3)</PresentationFormat>
  <Paragraphs>77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Times New Roman</vt:lpstr>
      <vt:lpstr>Праздник детский 2</vt:lpstr>
      <vt:lpstr>Слайд</vt:lpstr>
      <vt:lpstr>Семейные ценности в современном обществе</vt:lpstr>
      <vt:lpstr>Презентация PowerPoint</vt:lpstr>
      <vt:lpstr>ЦЕННОСТИ</vt:lpstr>
      <vt:lpstr>КЛАССИФИКАЦИЯ ЦЕННОСТЕЙ</vt:lpstr>
      <vt:lpstr>СЕМЕЙНЫЕ ЦЕННОСТИ</vt:lpstr>
      <vt:lpstr>Семейные традиции</vt:lpstr>
      <vt:lpstr> Для крепкой и дружной семьи характерно: </vt:lpstr>
      <vt:lpstr>Презентация PowerPoint</vt:lpstr>
      <vt:lpstr>Презентация PowerPoint</vt:lpstr>
      <vt:lpstr>СОПЕРЕЖИВАНИЕ</vt:lpstr>
      <vt:lpstr>РАВЕНСТВО</vt:lpstr>
      <vt:lpstr>ПОДДЕРЖКА</vt:lpstr>
      <vt:lpstr>ТОЛЕРАНТНОСТЬ</vt:lpstr>
      <vt:lpstr>КОМПРОМИСС</vt:lpstr>
      <vt:lpstr>ЛЮБОВЬ</vt:lpstr>
      <vt:lpstr>ВЕРНОСТЬ</vt:lpstr>
      <vt:lpstr>НЕЖНОСТЬ</vt:lpstr>
      <vt:lpstr>УМЕНИЕ СЛУШАТЬ</vt:lpstr>
      <vt:lpstr>ПРИЗНАНИЕ</vt:lpstr>
      <vt:lpstr>ПРИСПОСОБЛЯЕМОСТЬ</vt:lpstr>
      <vt:lpstr>ДОВЕРИЕ</vt:lpstr>
      <vt:lpstr>Презентация PowerPoint</vt:lpstr>
      <vt:lpstr>А.С.Макаренко («Книга для родителей»)</vt:lpstr>
      <vt:lpstr>РАЗНОЦВЕТНАЯ СЕМЬЯ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в современном обществе</dc:title>
  <dc:creator>Майкл</dc:creator>
  <dc:description>http://aida.ucoz.ru</dc:description>
  <cp:lastModifiedBy>Наталья Шибаева</cp:lastModifiedBy>
  <cp:revision>15</cp:revision>
  <dcterms:created xsi:type="dcterms:W3CDTF">2010-11-22T12:11:19Z</dcterms:created>
  <dcterms:modified xsi:type="dcterms:W3CDTF">2015-03-29T09:33:31Z</dcterms:modified>
  <cp:category>шаблоны к Powerpoint</cp:category>
</cp:coreProperties>
</file>